
<file path=[Content_Types].xml><?xml version="1.0" encoding="utf-8"?>
<Types xmlns="http://schemas.openxmlformats.org/package/2006/content-types">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_rels/slideMaster1.xml.rels" ContentType="application/vnd.openxmlformats-package.relationships+xml"/>
  <Override PartName="/ppt/theme/theme1.xml" ContentType="application/vnd.openxmlformats-officedocument.theme+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media/image1.png" ContentType="image/png"/>
  <Override PartName="/ppt/media/image2.png" ContentType="image/png"/>
  <Override PartName="/ppt/_rels/presentation.xml.rels" ContentType="application/vnd.openxmlformats-package.relationships+xml"/>
  <Override PartName="/ppt/slides/slide1.xml" ContentType="application/vnd.openxmlformats-officedocument.presentationml.slide+xml"/>
  <Override PartName="/ppt/slides/_rels/slide1.xml.rels" ContentType="application/vnd.openxmlformats-package.relationships+xml"/>
</Types>
</file>

<file path=_rels/.rels><?xml version="1.0" encoding="UTF-8"?>
<Relationships xmlns="http://schemas.openxmlformats.org/package/2006/relationships"><Relationship Id="rId1" Type="http://schemas.openxmlformats.org/officedocument/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Lst>
  <p:sldIdLst>
    <p:sldId id="256" r:id="rId3"/>
  </p:sldIdLst>
  <p:sldSz cx="10080625" cy="7559675"/>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301320"/>
            <a:ext cx="9071640" cy="1262160"/>
          </a:xfrm>
          <a:prstGeom prst="rect">
            <a:avLst/>
          </a:prstGeom>
        </p:spPr>
        <p:txBody>
          <a:bodyPr lIns="0" rIns="0" tIns="0" bIns="0" anchor="ctr"/>
          <a:p>
            <a:pPr algn="ctr"/>
            <a:endParaRPr lang="fr-FR" sz="4400" spc="-1" strike="noStrike">
              <a:solidFill>
                <a:srgbClr val="000000"/>
              </a:solidFill>
              <a:uFill>
                <a:solidFill>
                  <a:srgbClr val="ffffff"/>
                </a:solidFill>
              </a:uFill>
              <a:latin typeface="Arial"/>
            </a:endParaRPr>
          </a:p>
        </p:txBody>
      </p:sp>
      <p:sp>
        <p:nvSpPr>
          <p:cNvPr id="27" name="PlaceHolder 2"/>
          <p:cNvSpPr>
            <a:spLocks noGrp="1"/>
          </p:cNvSpPr>
          <p:nvPr>
            <p:ph type="body"/>
          </p:nvPr>
        </p:nvSpPr>
        <p:spPr>
          <a:xfrm>
            <a:off x="504000" y="1769040"/>
            <a:ext cx="907164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28" name="PlaceHolder 3"/>
          <p:cNvSpPr>
            <a:spLocks noGrp="1"/>
          </p:cNvSpPr>
          <p:nvPr>
            <p:ph type="body"/>
          </p:nvPr>
        </p:nvSpPr>
        <p:spPr>
          <a:xfrm>
            <a:off x="504000" y="4059360"/>
            <a:ext cx="907164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301320"/>
            <a:ext cx="9071640" cy="1262160"/>
          </a:xfrm>
          <a:prstGeom prst="rect">
            <a:avLst/>
          </a:prstGeom>
        </p:spPr>
        <p:txBody>
          <a:bodyPr lIns="0" rIns="0" tIns="0" bIns="0" anchor="ctr"/>
          <a:p>
            <a:pPr algn="ctr"/>
            <a:endParaRPr lang="fr-FR" sz="4400" spc="-1" strike="noStrike">
              <a:solidFill>
                <a:srgbClr val="000000"/>
              </a:solidFill>
              <a:uFill>
                <a:solidFill>
                  <a:srgbClr val="ffffff"/>
                </a:solidFill>
              </a:uFill>
              <a:latin typeface="Arial"/>
            </a:endParaRPr>
          </a:p>
        </p:txBody>
      </p:sp>
      <p:sp>
        <p:nvSpPr>
          <p:cNvPr id="30" name="PlaceHolder 2"/>
          <p:cNvSpPr>
            <a:spLocks noGrp="1"/>
          </p:cNvSpPr>
          <p:nvPr>
            <p:ph type="body"/>
          </p:nvPr>
        </p:nvSpPr>
        <p:spPr>
          <a:xfrm>
            <a:off x="504000" y="1769040"/>
            <a:ext cx="442692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31" name="PlaceHolder 3"/>
          <p:cNvSpPr>
            <a:spLocks noGrp="1"/>
          </p:cNvSpPr>
          <p:nvPr>
            <p:ph type="body"/>
          </p:nvPr>
        </p:nvSpPr>
        <p:spPr>
          <a:xfrm>
            <a:off x="5152680" y="1769040"/>
            <a:ext cx="442692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32" name="PlaceHolder 4"/>
          <p:cNvSpPr>
            <a:spLocks noGrp="1"/>
          </p:cNvSpPr>
          <p:nvPr>
            <p:ph type="body"/>
          </p:nvPr>
        </p:nvSpPr>
        <p:spPr>
          <a:xfrm>
            <a:off x="5152680" y="4059360"/>
            <a:ext cx="442692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33" name="PlaceHolder 5"/>
          <p:cNvSpPr>
            <a:spLocks noGrp="1"/>
          </p:cNvSpPr>
          <p:nvPr>
            <p:ph type="body"/>
          </p:nvPr>
        </p:nvSpPr>
        <p:spPr>
          <a:xfrm>
            <a:off x="504000" y="4059360"/>
            <a:ext cx="442692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4000" y="301320"/>
            <a:ext cx="9071640" cy="1262160"/>
          </a:xfrm>
          <a:prstGeom prst="rect">
            <a:avLst/>
          </a:prstGeom>
        </p:spPr>
        <p:txBody>
          <a:bodyPr lIns="0" rIns="0" tIns="0" bIns="0" anchor="ctr"/>
          <a:p>
            <a:pPr algn="ctr"/>
            <a:endParaRPr lang="fr-FR" sz="4400" spc="-1" strike="noStrike">
              <a:solidFill>
                <a:srgbClr val="000000"/>
              </a:solidFill>
              <a:uFill>
                <a:solidFill>
                  <a:srgbClr val="ffffff"/>
                </a:solidFill>
              </a:uFill>
              <a:latin typeface="Arial"/>
            </a:endParaRPr>
          </a:p>
        </p:txBody>
      </p:sp>
      <p:sp>
        <p:nvSpPr>
          <p:cNvPr id="35" name="PlaceHolder 2"/>
          <p:cNvSpPr>
            <a:spLocks noGrp="1"/>
          </p:cNvSpPr>
          <p:nvPr>
            <p:ph type="body"/>
          </p:nvPr>
        </p:nvSpPr>
        <p:spPr>
          <a:xfrm>
            <a:off x="504000" y="1769040"/>
            <a:ext cx="9071640" cy="43844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36" name="PlaceHolder 3"/>
          <p:cNvSpPr>
            <a:spLocks noGrp="1"/>
          </p:cNvSpPr>
          <p:nvPr>
            <p:ph type="body"/>
          </p:nvPr>
        </p:nvSpPr>
        <p:spPr>
          <a:xfrm>
            <a:off x="504000" y="1769040"/>
            <a:ext cx="9071640" cy="43844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pic>
        <p:nvPicPr>
          <p:cNvPr id="37" name="" descr=""/>
          <p:cNvPicPr/>
          <p:nvPr/>
        </p:nvPicPr>
        <p:blipFill>
          <a:blip r:embed="rId2"/>
          <a:stretch/>
        </p:blipFill>
        <p:spPr>
          <a:xfrm>
            <a:off x="2292120" y="1768680"/>
            <a:ext cx="5495040" cy="4384440"/>
          </a:xfrm>
          <a:prstGeom prst="rect">
            <a:avLst/>
          </a:prstGeom>
          <a:ln>
            <a:noFill/>
          </a:ln>
        </p:spPr>
      </p:pic>
      <p:pic>
        <p:nvPicPr>
          <p:cNvPr id="38" name="" descr=""/>
          <p:cNvPicPr/>
          <p:nvPr/>
        </p:nvPicPr>
        <p:blipFill>
          <a:blip r:embed="rId3"/>
          <a:stretch/>
        </p:blipFill>
        <p:spPr>
          <a:xfrm>
            <a:off x="2292120" y="1768680"/>
            <a:ext cx="5495040" cy="4384440"/>
          </a:xfrm>
          <a:prstGeom prst="rect">
            <a:avLst/>
          </a:prstGeom>
          <a:ln>
            <a:noFill/>
          </a:ln>
        </p:spPr>
      </p:pic>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1640" cy="1262160"/>
          </a:xfrm>
          <a:prstGeom prst="rect">
            <a:avLst/>
          </a:prstGeom>
        </p:spPr>
        <p:txBody>
          <a:bodyPr lIns="0" rIns="0" tIns="0" bIns="0" anchor="ctr"/>
          <a:p>
            <a:pPr algn="ctr"/>
            <a:endParaRPr lang="fr-FR" sz="4400" spc="-1" strike="noStrike">
              <a:solidFill>
                <a:srgbClr val="000000"/>
              </a:solidFill>
              <a:uFill>
                <a:solidFill>
                  <a:srgbClr val="ffffff"/>
                </a:solidFill>
              </a:uFill>
              <a:latin typeface="Arial"/>
            </a:endParaRPr>
          </a:p>
        </p:txBody>
      </p:sp>
      <p:sp>
        <p:nvSpPr>
          <p:cNvPr id="6" name="PlaceHolder 2"/>
          <p:cNvSpPr>
            <a:spLocks noGrp="1"/>
          </p:cNvSpPr>
          <p:nvPr>
            <p:ph type="subTitle"/>
          </p:nvPr>
        </p:nvSpPr>
        <p:spPr>
          <a:xfrm>
            <a:off x="504000" y="1769040"/>
            <a:ext cx="9071640" cy="4384440"/>
          </a:xfrm>
          <a:prstGeom prst="rect">
            <a:avLst/>
          </a:prstGeom>
        </p:spPr>
        <p:txBody>
          <a:bodyPr lIns="0" rIns="0" tIns="0" bIns="0" anchor="ctr"/>
          <a:p>
            <a:pPr algn="ctr"/>
            <a:endParaRPr lang="fr-FR" sz="3200" spc="-1" strike="noStrike">
              <a:solidFill>
                <a:srgbClr val="000000"/>
              </a:solidFill>
              <a:uFill>
                <a:solidFill>
                  <a:srgbClr val="ffffff"/>
                </a:solidFill>
              </a:u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301320"/>
            <a:ext cx="9071640" cy="1262160"/>
          </a:xfrm>
          <a:prstGeom prst="rect">
            <a:avLst/>
          </a:prstGeom>
        </p:spPr>
        <p:txBody>
          <a:bodyPr lIns="0" rIns="0" tIns="0" bIns="0" anchor="ctr"/>
          <a:p>
            <a:pPr algn="ctr"/>
            <a:endParaRPr lang="fr-FR" sz="4400" spc="-1" strike="noStrike">
              <a:solidFill>
                <a:srgbClr val="000000"/>
              </a:solidFill>
              <a:uFill>
                <a:solidFill>
                  <a:srgbClr val="ffffff"/>
                </a:solidFill>
              </a:uFill>
              <a:latin typeface="Arial"/>
            </a:endParaRPr>
          </a:p>
        </p:txBody>
      </p:sp>
      <p:sp>
        <p:nvSpPr>
          <p:cNvPr id="8" name="PlaceHolder 2"/>
          <p:cNvSpPr>
            <a:spLocks noGrp="1"/>
          </p:cNvSpPr>
          <p:nvPr>
            <p:ph type="body"/>
          </p:nvPr>
        </p:nvSpPr>
        <p:spPr>
          <a:xfrm>
            <a:off x="504000" y="1769040"/>
            <a:ext cx="9071640" cy="43844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1320"/>
            <a:ext cx="9071640" cy="1262160"/>
          </a:xfrm>
          <a:prstGeom prst="rect">
            <a:avLst/>
          </a:prstGeom>
        </p:spPr>
        <p:txBody>
          <a:bodyPr lIns="0" rIns="0" tIns="0" bIns="0" anchor="ctr"/>
          <a:p>
            <a:pPr algn="ctr"/>
            <a:endParaRPr lang="fr-FR" sz="4400" spc="-1" strike="noStrike">
              <a:solidFill>
                <a:srgbClr val="000000"/>
              </a:solidFill>
              <a:uFill>
                <a:solidFill>
                  <a:srgbClr val="ffffff"/>
                </a:solidFill>
              </a:uFill>
              <a:latin typeface="Arial"/>
            </a:endParaRPr>
          </a:p>
        </p:txBody>
      </p:sp>
      <p:sp>
        <p:nvSpPr>
          <p:cNvPr id="10" name="PlaceHolder 2"/>
          <p:cNvSpPr>
            <a:spLocks noGrp="1"/>
          </p:cNvSpPr>
          <p:nvPr>
            <p:ph type="body"/>
          </p:nvPr>
        </p:nvSpPr>
        <p:spPr>
          <a:xfrm>
            <a:off x="504000" y="1769040"/>
            <a:ext cx="4426920" cy="43844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11" name="PlaceHolder 3"/>
          <p:cNvSpPr>
            <a:spLocks noGrp="1"/>
          </p:cNvSpPr>
          <p:nvPr>
            <p:ph type="body"/>
          </p:nvPr>
        </p:nvSpPr>
        <p:spPr>
          <a:xfrm>
            <a:off x="5152680" y="1769040"/>
            <a:ext cx="4426920" cy="43844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301320"/>
            <a:ext cx="9071640" cy="1262160"/>
          </a:xfrm>
          <a:prstGeom prst="rect">
            <a:avLst/>
          </a:prstGeom>
        </p:spPr>
        <p:txBody>
          <a:bodyPr lIns="0" rIns="0" tIns="0" bIns="0" anchor="ctr"/>
          <a:p>
            <a:pPr algn="ctr"/>
            <a:endParaRPr lang="fr-FR" sz="4400" spc="-1" strike="noStrike">
              <a:solidFill>
                <a:srgbClr val="000000"/>
              </a:solidFill>
              <a:uFill>
                <a:solidFill>
                  <a:srgbClr val="ffffff"/>
                </a:solidFill>
              </a:u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301320"/>
            <a:ext cx="9071640" cy="5851800"/>
          </a:xfrm>
          <a:prstGeom prst="rect">
            <a:avLst/>
          </a:prstGeom>
        </p:spPr>
        <p:txBody>
          <a:bodyPr lIns="0" rIns="0" tIns="0" bIns="0" anchor="ctr"/>
          <a:p>
            <a:pPr algn="ctr"/>
            <a:endParaRPr lang="fr-FR" sz="3200" spc="-1" strike="noStrike">
              <a:solidFill>
                <a:srgbClr val="000000"/>
              </a:solidFill>
              <a:uFill>
                <a:solidFill>
                  <a:srgbClr val="ffffff"/>
                </a:solidFill>
              </a:u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301320"/>
            <a:ext cx="9071640" cy="1262160"/>
          </a:xfrm>
          <a:prstGeom prst="rect">
            <a:avLst/>
          </a:prstGeom>
        </p:spPr>
        <p:txBody>
          <a:bodyPr lIns="0" rIns="0" tIns="0" bIns="0" anchor="ctr"/>
          <a:p>
            <a:pPr algn="ctr"/>
            <a:endParaRPr lang="fr-FR" sz="4400" spc="-1" strike="noStrike">
              <a:solidFill>
                <a:srgbClr val="000000"/>
              </a:solidFill>
              <a:uFill>
                <a:solidFill>
                  <a:srgbClr val="ffffff"/>
                </a:solidFill>
              </a:uFill>
              <a:latin typeface="Arial"/>
            </a:endParaRPr>
          </a:p>
        </p:txBody>
      </p:sp>
      <p:sp>
        <p:nvSpPr>
          <p:cNvPr id="15" name="PlaceHolder 2"/>
          <p:cNvSpPr>
            <a:spLocks noGrp="1"/>
          </p:cNvSpPr>
          <p:nvPr>
            <p:ph type="body"/>
          </p:nvPr>
        </p:nvSpPr>
        <p:spPr>
          <a:xfrm>
            <a:off x="504000" y="1769040"/>
            <a:ext cx="442692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16" name="PlaceHolder 3"/>
          <p:cNvSpPr>
            <a:spLocks noGrp="1"/>
          </p:cNvSpPr>
          <p:nvPr>
            <p:ph type="body"/>
          </p:nvPr>
        </p:nvSpPr>
        <p:spPr>
          <a:xfrm>
            <a:off x="504000" y="4059360"/>
            <a:ext cx="442692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17" name="PlaceHolder 4"/>
          <p:cNvSpPr>
            <a:spLocks noGrp="1"/>
          </p:cNvSpPr>
          <p:nvPr>
            <p:ph type="body"/>
          </p:nvPr>
        </p:nvSpPr>
        <p:spPr>
          <a:xfrm>
            <a:off x="5152680" y="1769040"/>
            <a:ext cx="4426920" cy="43844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301320"/>
            <a:ext cx="9071640" cy="1262160"/>
          </a:xfrm>
          <a:prstGeom prst="rect">
            <a:avLst/>
          </a:prstGeom>
        </p:spPr>
        <p:txBody>
          <a:bodyPr lIns="0" rIns="0" tIns="0" bIns="0" anchor="ctr"/>
          <a:p>
            <a:pPr algn="ctr"/>
            <a:endParaRPr lang="fr-FR" sz="4400" spc="-1" strike="noStrike">
              <a:solidFill>
                <a:srgbClr val="000000"/>
              </a:solidFill>
              <a:uFill>
                <a:solidFill>
                  <a:srgbClr val="ffffff"/>
                </a:solidFill>
              </a:uFill>
              <a:latin typeface="Arial"/>
            </a:endParaRPr>
          </a:p>
        </p:txBody>
      </p:sp>
      <p:sp>
        <p:nvSpPr>
          <p:cNvPr id="19" name="PlaceHolder 2"/>
          <p:cNvSpPr>
            <a:spLocks noGrp="1"/>
          </p:cNvSpPr>
          <p:nvPr>
            <p:ph type="body"/>
          </p:nvPr>
        </p:nvSpPr>
        <p:spPr>
          <a:xfrm>
            <a:off x="504000" y="1769040"/>
            <a:ext cx="4426920" cy="43844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20" name="PlaceHolder 3"/>
          <p:cNvSpPr>
            <a:spLocks noGrp="1"/>
          </p:cNvSpPr>
          <p:nvPr>
            <p:ph type="body"/>
          </p:nvPr>
        </p:nvSpPr>
        <p:spPr>
          <a:xfrm>
            <a:off x="5152680" y="1769040"/>
            <a:ext cx="442692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21" name="PlaceHolder 4"/>
          <p:cNvSpPr>
            <a:spLocks noGrp="1"/>
          </p:cNvSpPr>
          <p:nvPr>
            <p:ph type="body"/>
          </p:nvPr>
        </p:nvSpPr>
        <p:spPr>
          <a:xfrm>
            <a:off x="5152680" y="4059360"/>
            <a:ext cx="442692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301320"/>
            <a:ext cx="9071640" cy="1262160"/>
          </a:xfrm>
          <a:prstGeom prst="rect">
            <a:avLst/>
          </a:prstGeom>
        </p:spPr>
        <p:txBody>
          <a:bodyPr lIns="0" rIns="0" tIns="0" bIns="0" anchor="ctr"/>
          <a:p>
            <a:pPr algn="ctr"/>
            <a:endParaRPr lang="fr-FR" sz="4400" spc="-1" strike="noStrike">
              <a:solidFill>
                <a:srgbClr val="000000"/>
              </a:solidFill>
              <a:uFill>
                <a:solidFill>
                  <a:srgbClr val="ffffff"/>
                </a:solidFill>
              </a:uFill>
              <a:latin typeface="Arial"/>
            </a:endParaRPr>
          </a:p>
        </p:txBody>
      </p:sp>
      <p:sp>
        <p:nvSpPr>
          <p:cNvPr id="23" name="PlaceHolder 2"/>
          <p:cNvSpPr>
            <a:spLocks noGrp="1"/>
          </p:cNvSpPr>
          <p:nvPr>
            <p:ph type="body"/>
          </p:nvPr>
        </p:nvSpPr>
        <p:spPr>
          <a:xfrm>
            <a:off x="504000" y="1769040"/>
            <a:ext cx="442692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24" name="PlaceHolder 3"/>
          <p:cNvSpPr>
            <a:spLocks noGrp="1"/>
          </p:cNvSpPr>
          <p:nvPr>
            <p:ph type="body"/>
          </p:nvPr>
        </p:nvSpPr>
        <p:spPr>
          <a:xfrm>
            <a:off x="5152680" y="1769040"/>
            <a:ext cx="442692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
        <p:nvSpPr>
          <p:cNvPr id="25" name="PlaceHolder 4"/>
          <p:cNvSpPr>
            <a:spLocks noGrp="1"/>
          </p:cNvSpPr>
          <p:nvPr>
            <p:ph type="body"/>
          </p:nvPr>
        </p:nvSpPr>
        <p:spPr>
          <a:xfrm>
            <a:off x="504000" y="4059360"/>
            <a:ext cx="9071640" cy="2091240"/>
          </a:xfrm>
          <a:prstGeom prst="rect">
            <a:avLst/>
          </a:prstGeom>
        </p:spPr>
        <p:txBody>
          <a:bodyPr lIns="0" rIns="0" tIns="0" bIns="0"/>
          <a:p>
            <a:endParaRPr lang="fr-FR" sz="3200" spc="-1" strike="noStrike">
              <a:solidFill>
                <a:srgbClr val="000000"/>
              </a:solidFill>
              <a:uFill>
                <a:solidFill>
                  <a:srgbClr val="ffffff"/>
                </a:solidFill>
              </a:u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301320"/>
            <a:ext cx="9071640" cy="1262160"/>
          </a:xfrm>
          <a:prstGeom prst="rect">
            <a:avLst/>
          </a:prstGeom>
        </p:spPr>
        <p:txBody>
          <a:bodyPr lIns="0" rIns="0" tIns="0" bIns="0" anchor="ctr"/>
          <a:p>
            <a:pPr algn="ctr"/>
            <a:r>
              <a:rPr lang="fr-FR" sz="4400" spc="-1" strike="noStrike">
                <a:solidFill>
                  <a:srgbClr val="000000"/>
                </a:solidFill>
                <a:uFill>
                  <a:solidFill>
                    <a:srgbClr val="ffffff"/>
                  </a:solidFill>
                </a:uFill>
                <a:latin typeface="Arial"/>
              </a:rPr>
              <a:t>Cliquez pour éditer le format du texte-titre</a:t>
            </a:r>
            <a:endParaRPr lang="fr-FR" sz="4400" spc="-1" strike="noStrike">
              <a:solidFill>
                <a:srgbClr val="000000"/>
              </a:solidFill>
              <a:uFill>
                <a:solidFill>
                  <a:srgbClr val="ffffff"/>
                </a:solidFill>
              </a:uFill>
              <a:latin typeface="Arial"/>
            </a:endParaRPr>
          </a:p>
        </p:txBody>
      </p:sp>
      <p:sp>
        <p:nvSpPr>
          <p:cNvPr id="1" name="PlaceHolder 2"/>
          <p:cNvSpPr>
            <a:spLocks noGrp="1"/>
          </p:cNvSpPr>
          <p:nvPr>
            <p:ph type="body"/>
          </p:nvPr>
        </p:nvSpPr>
        <p:spPr>
          <a:xfrm>
            <a:off x="504000" y="1769040"/>
            <a:ext cx="9071640" cy="4384440"/>
          </a:xfrm>
          <a:prstGeom prst="rect">
            <a:avLst/>
          </a:prstGeom>
        </p:spPr>
        <p:txBody>
          <a:bodyPr lIns="0" rIns="0" tIns="0" bIns="0"/>
          <a:p>
            <a:pPr marL="432000" indent="-324000">
              <a:buClr>
                <a:srgbClr val="000000"/>
              </a:buClr>
              <a:buSzPct val="45000"/>
              <a:buFont typeface="Wingdings" charset="2"/>
              <a:buChar char=""/>
            </a:pPr>
            <a:r>
              <a:rPr lang="fr-FR" sz="3200" spc="-1" strike="noStrike">
                <a:solidFill>
                  <a:srgbClr val="000000"/>
                </a:solidFill>
                <a:uFill>
                  <a:solidFill>
                    <a:srgbClr val="ffffff"/>
                  </a:solidFill>
                </a:uFill>
                <a:latin typeface="Arial"/>
              </a:rPr>
              <a:t>Cliquez pour éditer le format du plan de texte</a:t>
            </a:r>
            <a:endParaRPr lang="fr-FR" sz="3200" spc="-1" strike="noStrike">
              <a:solidFill>
                <a:srgbClr val="000000"/>
              </a:solidFill>
              <a:uFill>
                <a:solidFill>
                  <a:srgbClr val="ffffff"/>
                </a:solidFill>
              </a:uFill>
              <a:latin typeface="Arial"/>
            </a:endParaRPr>
          </a:p>
          <a:p>
            <a:pPr lvl="1" marL="864000" indent="-324000">
              <a:buClr>
                <a:srgbClr val="000000"/>
              </a:buClr>
              <a:buSzPct val="75000"/>
              <a:buFont typeface="Symbol" charset="2"/>
              <a:buChar char=""/>
            </a:pPr>
            <a:r>
              <a:rPr lang="fr-FR" sz="2800" spc="-1" strike="noStrike">
                <a:solidFill>
                  <a:srgbClr val="000000"/>
                </a:solidFill>
                <a:uFill>
                  <a:solidFill>
                    <a:srgbClr val="ffffff"/>
                  </a:solidFill>
                </a:uFill>
                <a:latin typeface="Arial"/>
              </a:rPr>
              <a:t>Second niveau de plan</a:t>
            </a:r>
            <a:endParaRPr lang="fr-FR" sz="2800" spc="-1" strike="noStrike">
              <a:solidFill>
                <a:srgbClr val="000000"/>
              </a:solidFill>
              <a:uFill>
                <a:solidFill>
                  <a:srgbClr val="ffffff"/>
                </a:solidFill>
              </a:uFill>
              <a:latin typeface="Arial"/>
            </a:endParaRPr>
          </a:p>
          <a:p>
            <a:pPr lvl="2" marL="1296000" indent="-288000">
              <a:buClr>
                <a:srgbClr val="000000"/>
              </a:buClr>
              <a:buSzPct val="45000"/>
              <a:buFont typeface="Wingdings" charset="2"/>
              <a:buChar char=""/>
            </a:pPr>
            <a:r>
              <a:rPr lang="fr-FR" sz="2400" spc="-1" strike="noStrike">
                <a:solidFill>
                  <a:srgbClr val="000000"/>
                </a:solidFill>
                <a:uFill>
                  <a:solidFill>
                    <a:srgbClr val="ffffff"/>
                  </a:solidFill>
                </a:uFill>
                <a:latin typeface="Arial"/>
              </a:rPr>
              <a:t>Troisième niveau de plan</a:t>
            </a:r>
            <a:endParaRPr lang="fr-FR" sz="2400" spc="-1" strike="noStrike">
              <a:solidFill>
                <a:srgbClr val="000000"/>
              </a:solidFill>
              <a:uFill>
                <a:solidFill>
                  <a:srgbClr val="ffffff"/>
                </a:solidFill>
              </a:uFill>
              <a:latin typeface="Arial"/>
            </a:endParaRPr>
          </a:p>
          <a:p>
            <a:pPr lvl="3" marL="1728000" indent="-216000">
              <a:buClr>
                <a:srgbClr val="000000"/>
              </a:buClr>
              <a:buSzPct val="75000"/>
              <a:buFont typeface="Symbol" charset="2"/>
              <a:buChar char=""/>
            </a:pPr>
            <a:r>
              <a:rPr lang="fr-FR" sz="2000" spc="-1" strike="noStrike">
                <a:solidFill>
                  <a:srgbClr val="000000"/>
                </a:solidFill>
                <a:uFill>
                  <a:solidFill>
                    <a:srgbClr val="ffffff"/>
                  </a:solidFill>
                </a:uFill>
                <a:latin typeface="Arial"/>
              </a:rPr>
              <a:t>Quatrième niveau de plan</a:t>
            </a:r>
            <a:endParaRPr lang="fr-FR" sz="2000" spc="-1" strike="noStrike">
              <a:solidFill>
                <a:srgbClr val="000000"/>
              </a:solidFill>
              <a:uFill>
                <a:solidFill>
                  <a:srgbClr val="ffffff"/>
                </a:solidFill>
              </a:uFill>
              <a:latin typeface="Arial"/>
            </a:endParaRPr>
          </a:p>
          <a:p>
            <a:pPr lvl="4" marL="2160000" indent="-216000">
              <a:buClr>
                <a:srgbClr val="000000"/>
              </a:buClr>
              <a:buSzPct val="45000"/>
              <a:buFont typeface="Wingdings" charset="2"/>
              <a:buChar char=""/>
            </a:pPr>
            <a:r>
              <a:rPr lang="fr-FR" sz="2000" spc="-1" strike="noStrike">
                <a:solidFill>
                  <a:srgbClr val="000000"/>
                </a:solidFill>
                <a:uFill>
                  <a:solidFill>
                    <a:srgbClr val="ffffff"/>
                  </a:solidFill>
                </a:uFill>
                <a:latin typeface="Arial"/>
              </a:rPr>
              <a:t>Cinquième niveau de plan</a:t>
            </a:r>
            <a:endParaRPr lang="fr-FR" sz="2000" spc="-1" strike="noStrike">
              <a:solidFill>
                <a:srgbClr val="000000"/>
              </a:solidFill>
              <a:uFill>
                <a:solidFill>
                  <a:srgbClr val="ffffff"/>
                </a:solidFill>
              </a:uFill>
              <a:latin typeface="Arial"/>
            </a:endParaRPr>
          </a:p>
          <a:p>
            <a:pPr lvl="5" marL="2592000" indent="-216000">
              <a:buClr>
                <a:srgbClr val="000000"/>
              </a:buClr>
              <a:buSzPct val="45000"/>
              <a:buFont typeface="Wingdings" charset="2"/>
              <a:buChar char=""/>
            </a:pPr>
            <a:r>
              <a:rPr lang="fr-FR" sz="2000" spc="-1" strike="noStrike">
                <a:solidFill>
                  <a:srgbClr val="000000"/>
                </a:solidFill>
                <a:uFill>
                  <a:solidFill>
                    <a:srgbClr val="ffffff"/>
                  </a:solidFill>
                </a:uFill>
                <a:latin typeface="Arial"/>
              </a:rPr>
              <a:t>Sixième niveau de plan</a:t>
            </a:r>
            <a:endParaRPr lang="fr-FR" sz="2000" spc="-1" strike="noStrike">
              <a:solidFill>
                <a:srgbClr val="000000"/>
              </a:solidFill>
              <a:uFill>
                <a:solidFill>
                  <a:srgbClr val="ffffff"/>
                </a:solidFill>
              </a:uFill>
              <a:latin typeface="Arial"/>
            </a:endParaRPr>
          </a:p>
          <a:p>
            <a:pPr lvl="6" marL="3024000" indent="-216000">
              <a:buClr>
                <a:srgbClr val="000000"/>
              </a:buClr>
              <a:buSzPct val="45000"/>
              <a:buFont typeface="Wingdings" charset="2"/>
              <a:buChar char=""/>
            </a:pPr>
            <a:r>
              <a:rPr lang="fr-FR" sz="2000" spc="-1" strike="noStrike">
                <a:solidFill>
                  <a:srgbClr val="000000"/>
                </a:solidFill>
                <a:uFill>
                  <a:solidFill>
                    <a:srgbClr val="ffffff"/>
                  </a:solidFill>
                </a:uFill>
                <a:latin typeface="Arial"/>
              </a:rPr>
              <a:t>Septième niveau de plan</a:t>
            </a:r>
            <a:endParaRPr lang="fr-FR" sz="2000" spc="-1" strike="noStrike">
              <a:solidFill>
                <a:srgbClr val="000000"/>
              </a:solidFill>
              <a:uFill>
                <a:solidFill>
                  <a:srgbClr val="ffffff"/>
                </a:solidFill>
              </a:uFill>
              <a:latin typeface="Arial"/>
            </a:endParaRPr>
          </a:p>
        </p:txBody>
      </p:sp>
      <p:sp>
        <p:nvSpPr>
          <p:cNvPr id="2" name="PlaceHolder 3"/>
          <p:cNvSpPr>
            <a:spLocks noGrp="1"/>
          </p:cNvSpPr>
          <p:nvPr>
            <p:ph type="dt"/>
          </p:nvPr>
        </p:nvSpPr>
        <p:spPr>
          <a:xfrm>
            <a:off x="504000" y="6887160"/>
            <a:ext cx="2348280" cy="521280"/>
          </a:xfrm>
          <a:prstGeom prst="rect">
            <a:avLst/>
          </a:prstGeom>
        </p:spPr>
        <p:txBody>
          <a:bodyPr lIns="0" rIns="0" tIns="0" bIns="0"/>
          <a:p>
            <a:r>
              <a:rPr lang="fr-FR" sz="1400" spc="-1" strike="noStrike">
                <a:solidFill>
                  <a:srgbClr val="000000"/>
                </a:solidFill>
                <a:uFill>
                  <a:solidFill>
                    <a:srgbClr val="ffffff"/>
                  </a:solidFill>
                </a:uFill>
                <a:latin typeface="Times New Roman"/>
              </a:rPr>
              <a:t>&lt;date/heure&gt;</a:t>
            </a:r>
            <a:endParaRPr lang="fr-FR" sz="1400" spc="-1" strike="noStrike">
              <a:solidFill>
                <a:srgbClr val="000000"/>
              </a:solidFill>
              <a:uFill>
                <a:solidFill>
                  <a:srgbClr val="ffffff"/>
                </a:solidFill>
              </a:uFill>
              <a:latin typeface="Times New Roman"/>
            </a:endParaRPr>
          </a:p>
        </p:txBody>
      </p:sp>
      <p:sp>
        <p:nvSpPr>
          <p:cNvPr id="3" name="PlaceHolder 4"/>
          <p:cNvSpPr>
            <a:spLocks noGrp="1"/>
          </p:cNvSpPr>
          <p:nvPr>
            <p:ph type="ftr"/>
          </p:nvPr>
        </p:nvSpPr>
        <p:spPr>
          <a:xfrm>
            <a:off x="3447360" y="6887160"/>
            <a:ext cx="3195000" cy="521280"/>
          </a:xfrm>
          <a:prstGeom prst="rect">
            <a:avLst/>
          </a:prstGeom>
        </p:spPr>
        <p:txBody>
          <a:bodyPr lIns="0" rIns="0" tIns="0" bIns="0"/>
          <a:p>
            <a:pPr algn="ctr"/>
            <a:r>
              <a:rPr lang="fr-FR" sz="1400" spc="-1" strike="noStrike">
                <a:solidFill>
                  <a:srgbClr val="000000"/>
                </a:solidFill>
                <a:uFill>
                  <a:solidFill>
                    <a:srgbClr val="ffffff"/>
                  </a:solidFill>
                </a:uFill>
                <a:latin typeface="Times New Roman"/>
              </a:rPr>
              <a:t>&lt;pied de page&gt;</a:t>
            </a:r>
            <a:endParaRPr lang="fr-FR" sz="1400" spc="-1" strike="noStrike">
              <a:solidFill>
                <a:srgbClr val="000000"/>
              </a:solidFill>
              <a:uFill>
                <a:solidFill>
                  <a:srgbClr val="ffffff"/>
                </a:solidFill>
              </a:uFill>
              <a:latin typeface="Times New Roman"/>
            </a:endParaRPr>
          </a:p>
        </p:txBody>
      </p:sp>
      <p:sp>
        <p:nvSpPr>
          <p:cNvPr id="4" name="PlaceHolder 5"/>
          <p:cNvSpPr>
            <a:spLocks noGrp="1"/>
          </p:cNvSpPr>
          <p:nvPr>
            <p:ph type="sldNum"/>
          </p:nvPr>
        </p:nvSpPr>
        <p:spPr>
          <a:xfrm>
            <a:off x="7227360" y="6887160"/>
            <a:ext cx="2348280" cy="521280"/>
          </a:xfrm>
          <a:prstGeom prst="rect">
            <a:avLst/>
          </a:prstGeom>
        </p:spPr>
        <p:txBody>
          <a:bodyPr lIns="0" rIns="0" tIns="0" bIns="0"/>
          <a:p>
            <a:pPr algn="r"/>
            <a:fld id="{00D64BB1-1B29-4DF2-AAE3-5DDBD7D14B80}" type="slidenum">
              <a:rPr lang="fr-FR" sz="1400" spc="-1" strike="noStrike">
                <a:solidFill>
                  <a:srgbClr val="000000"/>
                </a:solidFill>
                <a:uFill>
                  <a:solidFill>
                    <a:srgbClr val="ffffff"/>
                  </a:solidFill>
                </a:uFill>
                <a:latin typeface="Times New Roman"/>
              </a:rPr>
              <a:t>&lt;numéro&gt;</a:t>
            </a:fld>
            <a:endParaRPr lang="fr-FR" sz="140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9" name="TextShape 1"/>
          <p:cNvSpPr txBox="1"/>
          <p:nvPr/>
        </p:nvSpPr>
        <p:spPr>
          <a:xfrm>
            <a:off x="504000" y="301320"/>
            <a:ext cx="9071640" cy="1262160"/>
          </a:xfrm>
          <a:prstGeom prst="rect">
            <a:avLst/>
          </a:prstGeom>
          <a:noFill/>
          <a:ln>
            <a:noFill/>
          </a:ln>
        </p:spPr>
        <p:txBody>
          <a:bodyPr lIns="0" rIns="0" tIns="0" bIns="0" anchor="ctr"/>
          <a:p>
            <a:pPr algn="ctr"/>
            <a:r>
              <a:rPr b="1" lang="fr-FR" sz="3600" spc="-1" strike="noStrike">
                <a:solidFill>
                  <a:srgbClr val="000000"/>
                </a:solidFill>
                <a:uFill>
                  <a:solidFill>
                    <a:srgbClr val="ffffff"/>
                  </a:solidFill>
                </a:uFill>
                <a:latin typeface="Arial"/>
              </a:rPr>
              <a:t>Variatio Ipsius</a:t>
            </a:r>
            <a:endParaRPr lang="fr-FR" sz="4400" spc="-1" strike="noStrike">
              <a:solidFill>
                <a:srgbClr val="000000"/>
              </a:solidFill>
              <a:uFill>
                <a:solidFill>
                  <a:srgbClr val="ffffff"/>
                </a:solidFill>
              </a:uFill>
              <a:latin typeface="Arial"/>
            </a:endParaRPr>
          </a:p>
        </p:txBody>
      </p:sp>
      <p:sp>
        <p:nvSpPr>
          <p:cNvPr id="40" name="TextShape 2"/>
          <p:cNvSpPr txBox="1"/>
          <p:nvPr/>
        </p:nvSpPr>
        <p:spPr>
          <a:xfrm>
            <a:off x="504000" y="1768680"/>
            <a:ext cx="9071640" cy="4384440"/>
          </a:xfrm>
          <a:prstGeom prst="rect">
            <a:avLst/>
          </a:prstGeom>
          <a:noFill/>
          <a:ln>
            <a:noFill/>
          </a:ln>
        </p:spPr>
        <p:txBody>
          <a:bodyPr lIns="0" rIns="0" tIns="0" bIns="0" anchor="ctr"/>
          <a:p>
            <a:pPr algn="ctr"/>
            <a:r>
              <a:rPr lang="fr-FR" sz="2000" spc="-1" strike="noStrike">
                <a:solidFill>
                  <a:srgbClr val="000000"/>
                </a:solidFill>
                <a:uFill>
                  <a:solidFill>
                    <a:srgbClr val="ffffff"/>
                  </a:solidFill>
                </a:uFill>
                <a:latin typeface="Arial"/>
              </a:rPr>
              <a:t>Variatio Ipsius</a:t>
            </a:r>
            <a:endParaRPr lang="fr-FR" sz="3200" spc="-1" strike="noStrike">
              <a:solidFill>
                <a:srgbClr val="000000"/>
              </a:solidFill>
              <a:uFill>
                <a:solidFill>
                  <a:srgbClr val="ffffff"/>
                </a:solidFill>
              </a:uFill>
              <a:latin typeface="Arial"/>
            </a:endParaRPr>
          </a:p>
          <a:p>
            <a:pPr algn="ctr"/>
            <a:endParaRPr lang="fr-FR" sz="3200" spc="-1" strike="noStrike">
              <a:solidFill>
                <a:srgbClr val="000000"/>
              </a:solidFill>
              <a:uFill>
                <a:solidFill>
                  <a:srgbClr val="ffffff"/>
                </a:solidFill>
              </a:uFill>
              <a:latin typeface="Arial"/>
            </a:endParaRPr>
          </a:p>
          <a:p>
            <a:pPr algn="ctr"/>
            <a:r>
              <a:rPr lang="fr-FR" sz="2000" spc="-1" strike="noStrike">
                <a:solidFill>
                  <a:srgbClr val="000000"/>
                </a:solidFill>
                <a:uFill>
                  <a:solidFill>
                    <a:srgbClr val="ffffff"/>
                  </a:solidFill>
                </a:uFill>
                <a:latin typeface="Arial"/>
              </a:rPr>
              <a:t>Lorem ipsum dolor sit amet, consectetur adipiscing elit. Proin lacinia cursus congue. Mauris ac nibh nec tortor tempor posuere. Aliquam erat volutpat. Nam dolor orci, eleifend et consectetur malesuada, tincidunt eget tellus. Praesent adipiscing aliquam tortor, eget aliquet lacus vehicula ut. Vivamus sollicitudin quam nec metus fringilla at posuere turpis ullamcorper. Vestibulum turpis eros, sodales ut varius vitae, lacinia at leo. Pellentesque condimentum ultricies lorem, eget placerat lorem ullamcorper vel. Integer id porttitor nulla. Integer nec orci vel massa venenatis faucibus nec sit amet metus. Nulla augue ante, tempus sed tempus at, adipiscing a sem. Aliquam ultrices, augue eu mollis egestas, erat nibh posuere diam, at viverra nulla felis pharetra metus. Quisque id arcu sapien, a fermentum ante.</a:t>
            </a:r>
            <a:endParaRPr lang="fr-FR" sz="3200" spc="-1" strike="noStrike">
              <a:solidFill>
                <a:srgbClr val="000000"/>
              </a:solidFill>
              <a:uFill>
                <a:solidFill>
                  <a:srgbClr val="ffffff"/>
                </a:solidFill>
              </a:uFill>
              <a:latin typeface="Arial"/>
            </a:endParaRP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otalTime>1</TotalTime>
  <Application>LibreOffice/5.0.5.2$Windows_X86_64 LibreOffice_project/55b006a02d247b5f7215fc6ea0fde844b30035b3</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2019-02-28T17:21:11Z</dcterms:created>
  <dc:language>fr-FR</dc:language>
  <dcterms:modified xsi:type="dcterms:W3CDTF">2019-02-28T17:22:47Z</dcterms:modified>
  <cp:revision>1</cp:revision>
</cp:coreProperties>
</file>